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58" r:id="rId5"/>
    <p:sldId id="282" r:id="rId6"/>
    <p:sldId id="259" r:id="rId7"/>
    <p:sldId id="260" r:id="rId8"/>
    <p:sldId id="271" r:id="rId9"/>
    <p:sldId id="273" r:id="rId10"/>
    <p:sldId id="274" r:id="rId11"/>
    <p:sldId id="261" r:id="rId12"/>
    <p:sldId id="272" r:id="rId13"/>
    <p:sldId id="275" r:id="rId14"/>
    <p:sldId id="262" r:id="rId15"/>
    <p:sldId id="263" r:id="rId16"/>
    <p:sldId id="265" r:id="rId17"/>
    <p:sldId id="276" r:id="rId18"/>
    <p:sldId id="277" r:id="rId19"/>
    <p:sldId id="278" r:id="rId20"/>
    <p:sldId id="279" r:id="rId21"/>
    <p:sldId id="264" r:id="rId22"/>
    <p:sldId id="280" r:id="rId23"/>
    <p:sldId id="266" r:id="rId24"/>
    <p:sldId id="267" r:id="rId25"/>
    <p:sldId id="268" r:id="rId26"/>
    <p:sldId id="269" r:id="rId27"/>
    <p:sldId id="270" r:id="rId28"/>
    <p:sldId id="28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Позиции восприятия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Многопозиционное описание реальности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ÐÐ°ÑÑÐ¸Ð½ÐºÐ¸ Ð¿Ð¾ Ð·Ð°Ð¿ÑÐ¾ÑÑ Ð¿Ð¾Ð·Ð¸ÑÐ¸Ð¸ Ð²Ð¾ÑÐ¿ÑÐ¸ÑÑÐ¸Ñ Ð½Ð»Ð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ÐÐ°ÑÑÐ¸Ð½ÐºÐ¸ Ð¿Ð¾ Ð·Ð°Ð¿ÑÐ¾ÑÑ Ð¿Ð¾Ð·Ð¸ÑÐ¸Ð¸ Ð²Ð¾ÑÐ¿ÑÐ¸ÑÑÐ¸Ñ Ð½Ð»Ð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У М.Ю. Лермонтова великолепно показано это состояние воина в поэме «Мцыри», когда описывается поединок с барсом:</a:t>
            </a:r>
          </a:p>
          <a:p>
            <a:pPr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 пламенел, визжал, как он;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Как будто сам я был рожден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В семействе барсов и волков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Под свежим пологом лесов.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Казалось, что слова людей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Забыл я - и в груди моей 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Родился тот ужасный крик,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Как будто с детства мой язык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К иному звуку не привык...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Третья позиция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объективка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 вы, который как бы отходит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сторону и от себя, и от другого, и становится сторонним наблюдателем, изучающим систему ваших отношений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своеобразный отстраненный эксперт.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профессионалов спецназа в момент выполнения боевого задания действительно  полностью отсутствует страх – точно так же, как чувства вроде жалости или сочувствия. Бывает, что страх «догоняет» потом – в кошмарных снах или видениях.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отрывка из фильма «Спасая рядового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Райана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профессионалов Третьей позиции – спецназовцев, спасателей, а также людей, «окаменевших» после какой-либо эмоциональной травмы и хронически находящихся в состоянии «меня нет дома», приходится учить возвращаться в Первую позицию, «домой»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Ð¿Ð¾Ð·Ð¸ÑÐ¸Ð¸ Ð²Ð¾ÑÐ¿ÑÐ¸ÑÑÐ¸Ñ Ð½Ð»Ð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764704"/>
            <a:ext cx="7200800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Четвертая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позиция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(системный взгляд)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— это вы и другой,  рассматриваемые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единая система, что вполне соответствует принципу «общих интересов», и позволяет определить не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только интересы этой самой системы, но и ее перспективу.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Что же касается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пятой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позиции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Позиция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Ангела)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то это вы, временно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потерявший границы своей индивидуальной сущности, и слившийся с другим до полной потери обеих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самоидентичностей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что, если и бывает, то у очень немногих и в редкие мгновения подлинной интимности.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поскольку другим может выступать не только отдельный человек, но и весь мир в любых своих проявлениях, пятая позиция суть утрата границ собственной личности и ощущение всеобщности, когда все и вся едино...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Застревание в Первой позиции может вести к диким эмоциональным скачкам, перепадам настроения, постоянным страхам и проблемам во взаимоотношениях.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Застревание во Второй позиции – хроническое чувство вины,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демонстративность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полная зажатость, закомплексованность.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Смешение Первой и второй позиции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припысывание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своих страхов и ожиданий партнеру по коммуникации, «галлюцинации» относительно его чувств и переживаний.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ÐÐ°ÑÑÐ¸Ð½ÐºÐ¸ Ð¿Ð¾ Ð·Ð°Ð¿ÑÐ¾ÑÑ Ð¿Ð¾Ð·Ð¸ÑÐ¸Ð¸ Ð²Ð¾ÑÐ¿ÑÐ¸ÑÑÐ¸Ñ Ð½Ð»Ð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ÐÐ°ÑÑÐ¸Ð½ÐºÐ¸ Ð¿Ð¾ Ð·Ð°Ð¿ÑÐ¾ÑÑ Ð¿Ð¾Ð·Ð¸ÑÐ¸Ð¸ Ð²Ð¾ÑÐ¿ÑÐ¸ÑÑÐ¸Ñ Ð½Ð»Ð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576064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Застревание в Третьей позиции – болезнь нашего века. Это когда люди не хотят принимать ни в чем участия, в том числе и в собственной жизни, а предпочитают оставаться до конца своих дней наблюдателями.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AutoShape 6" descr="ÐÐ°ÑÑÐ¸Ð½ÐºÐ¸ Ð¿Ð¾ Ð·Ð°Ð¿ÑÐ¾ÑÑ Ð¿Ð¾Ð·Ð¸ÑÐ¸Ð¸ Ð²Ð¾ÑÐ¿ÑÐ¸ÑÑÐ¸Ñ Ð½Ð»Ð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ÐÐ°ÑÑÐ¸Ð½ÐºÐ¸ Ð¿Ð¾ Ð·Ð°Ð¿ÑÐ¾ÑÑ Ð¿Ð¾Ð·Ð¸ÑÐ¸Ð¸ Ð²Ð¾ÑÐ¿ÑÐ¸ÑÑÐ¸Ñ Ð½Ð»Ð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0" name="AutoShape 10" descr="ÐÐ°ÑÑÐ¸Ð½ÐºÐ¸ Ð¿Ð¾ Ð·Ð°Ð¿ÑÐ¾ÑÑ Ð¿Ð¾Ð·Ð¸ÑÐ¸Ð¸ Ð²Ð¾ÑÐ¿ÑÐ¸ÑÑÐ¸Ñ Ð½Ð»Ð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2" name="AutoShape 12" descr="ÐÐ°ÑÑÐ¸Ð½ÐºÐ¸ Ð¿Ð¾ Ð·Ð°Ð¿ÑÐ¾ÑÑ Ð¿Ð¾Ð·Ð¸ÑÐ¸Ð¸ Ð²Ð¾ÑÐ¿ÑÐ¸ÑÑÐ¸Ñ Ð½Ð»Ð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94" name="Picture 14" descr="ÐÐ°ÑÑÐ¸Ð½ÐºÐ¸ Ð¿Ð¾ Ð·Ð°Ð¿ÑÐ¾ÑÑ Ð¿Ð¾Ð·Ð¸ÑÐ¸Ð¸ Ð²Ð¾ÑÐ¿ÑÐ¸ÑÑÐ¸Ñ Ð½Ð»Ð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640959" cy="6453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Наставления старого охотника племени майя молодому, начинающему охотнику: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«Когда я собираюсь на охоту, вначале я проверяю, насколько зорко смотрят мои глаза, насколько чутко слышат мои уши, насколько мой нос улавливает запахи, как мои ноги ощущают землю под ногами и достаточно ли хорошо повинуется мне мое тело.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Затем я превращаюсь в того зверя, на которого иду охотиться, и представляю себя им, как бы влезаю в его шкуру. Я смотрю на себя его глазами. Двигаюсь, как он, рычу, как он, дышу, как он, и пытаюсь предугадать его головой действия охотника, перехитрить его. И тогда на охоте даже самому хитрому зверю трудно меня перехитрить.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Потом я превращаюсь в орла, взлетаю на самую высокую вершину и оттуда долго наблюдаю за охотником и зверем. И под конец я снова становлюсь собой. Но зоркость моих глаз уже намного сильнее, уши слышат чутче, нос острее ощущает запах, а тело повинуется мне бесшумно и беспрекословно. Тогда я знаю, что готов идти на охоту.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Ассоциация и диссоциация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Ассоциированный опыт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речь идет о презентации чего-то воспринимаемого и/или вспоминаемого с первой (собственная точка зрения) или второй (точка зрения другого)   позиций восприятия, но как бы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из своих глаз, когда себя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самого вы ну никак не видите в реальной или воображаемой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ситуации.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Диссоциированный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опыт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мы, наоборот, как бы видим себя в этом опыте со стороны, что, в принципе, соответствует третьей позиции восприятия.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algn="just"/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Ассоциированность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воспоминании означает, что оно все еще настолько свежо в памяти, актуально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насуще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что без соответствующей проработки может превратиться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психотравму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то и фобию.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Диссоциированность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же от воспоминания значит, что оно само собой переработалось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и уже не ощущается как болезненное.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ÐÐ°ÑÑÐ¸Ð½ÐºÐ¸ Ð¿Ð¾ Ð·Ð°Ð¿ÑÐ¾ÑÑ Ð¿Ð¾Ð·Ð¸ÑÐ¸Ð¸ Ð²Ð¾ÑÐ¿ÑÐ¸ÑÑÐ¸Ñ Ð½Ð»Ð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6984776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техники «Пустой стул» (из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психодрамы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Морено)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Показания: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Когда вспомогательное лицо исполняет роль какого-то человека, хорошо известного протагонисту, то ему для достоверного изображения нужна дополнительная информация. Протагонист становится этим человеком и предоставляет недостающую информацию путем моделирования и демонстрации.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Терапевту нужно получить больше информации о протагонисте. Многие протагонисты выдают больше информации о себе, пребывая не в своей роли, а в роли вспомогательного лица. Выходя из своей роли, протагонист как бы забывает о психологической защите.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Устранение конфликта между близкими людьми, который должен быть разрешен путем улаживания и признания требований всех сторон.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Противопоказания: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Действие развивается открыто и осмысленно;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Протагонист слишком встревожен или напуган личностью, чертами характера, поведением, изображаемым вспомогательным лицом (садист, насильник, убийца и т. д.);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Терапевт имеет дело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личностью;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Частый обмен ролями может вызвать физическую и психологическую усталость.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55000" lnSpcReduction="20000"/>
          </a:bodyPr>
          <a:lstStyle/>
          <a:p>
            <a:pPr algn="ctr"/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КАКИЕ ТОЧКИ ЗРЕНИЯ МОЖНО ЗАДЕЙСТВОВАТЬ?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человек. 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Тебе самому, как хорошо будет. Свежий воздух. Чувствуешь себя хозяином жизни. Машину свою всегда легко припаркуешь. Музыку громкую любишь? Так здесь вдоволь можешь ее слушать…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Дети 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представь себя на месте своих детишек! Как им в кайф будет бегать по зеленной травке. Здоровыми, крепкими расти будут…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Родители 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о родителях подумай. Так они себе дряхлеют в своей квартирке. Болеют… А так смогут к тебе домой приезжать. За садом ухаживать. Газон стричь. Все веселее будет жить старикам. Да и нужными себя почувствуют.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Друзья 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друзья твои? Да они обеими руками голосуют, чтобы ты дом купил. Баня, шашлыки, природа!!! …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Домашние животные 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попробую посмотреть на жизнь глазами твоего Рекса. Так он видит только 4 стены… А если будет дом – так вся жизнь будет другая. Если бы Рекс мог говорить, что бы он посоветовал тебе? Квартиру или дом? :-)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классическом НЛП — это называется еще и пять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перцептивных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позиций, позволяющих рассмотреть любой процесс и/или явление с различных точек зрения, а в результате понять его глубже и всестороннее.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  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Нулевая позиция</a:t>
            </a:r>
            <a:endParaRPr lang="ru-RU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Шаблон.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Соответственно, как правило, взгляд эгоиста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Забыл — значит не уважает. Не поцеловал — значит, не любит.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полное отсутствие своего мнения. Все органы чувств при этом как будто спят. Это позиция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«Так принято».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Причем, кем принято, не имеет значения. Нарисуйте на асфальте центральной улицы белую полосу и напишите «Не переступать». Наблюдайте. Вы будете поражены числу людей, которые будут обходить эту полосу.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Почему? Потому что «нельзя».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Вот жить так точно нельзя. Это похоже на жизнь вслепую, ориентируясь на подсказки незнакомцев.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Первая 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позиция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(мои интересы)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— это пребывание внутри себя, когда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живете здесь и сейчас, а, главное, смотрите на мир своими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собственными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глазами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Вторая позиция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(интересы партнера)-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вы же, но уже притворяющийся кем-то или чем-то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другим благодаря своему воображению, которое способно свободно перемещаться в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виртуальном пространстве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Хроническое чувство вины – это не что иное, как постоянное застревание во второй позиции, иначе говоря, оценка своих действий глазами других: «Я все делаю не так, как нужно, и вообще я не такой, как нужно».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у человека изначально несколько занижена самооценка, то жить во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Второй позиции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ему еще сложнее: он постоянно испытывает дискомфорт, находясь в обществе других людей, - «А чего они смотрят?»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Издревле, перед тем как идти охотиться на тигра, охотники исполняли ритуальные танцы, где совершая определенные движения в тигриных шкурах, как бы вживались в опасного зверя. Это давало им возможность непосредственно во время охоты лучше почувствовать своего противника и в дальнейшем предугадывать его действия.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1034</Words>
  <Application>Microsoft Office PowerPoint</Application>
  <PresentationFormat>Экран (4:3)</PresentationFormat>
  <Paragraphs>66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Позиции восприятия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Ассоциация и диссоциация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фывап</cp:lastModifiedBy>
  <cp:revision>24</cp:revision>
  <dcterms:created xsi:type="dcterms:W3CDTF">2018-10-05T16:45:48Z</dcterms:created>
  <dcterms:modified xsi:type="dcterms:W3CDTF">2019-10-01T03:57:56Z</dcterms:modified>
</cp:coreProperties>
</file>